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38" r:id="rId3"/>
    <p:sldId id="378" r:id="rId5"/>
    <p:sldId id="386" r:id="rId6"/>
    <p:sldId id="383" r:id="rId7"/>
    <p:sldId id="435" r:id="rId8"/>
    <p:sldId id="436" r:id="rId9"/>
    <p:sldId id="437" r:id="rId10"/>
    <p:sldId id="438" r:id="rId11"/>
    <p:sldId id="439" r:id="rId12"/>
    <p:sldId id="441" r:id="rId13"/>
    <p:sldId id="442" r:id="rId14"/>
    <p:sldId id="443" r:id="rId15"/>
    <p:sldId id="444" r:id="rId16"/>
    <p:sldId id="446" r:id="rId17"/>
    <p:sldId id="447" r:id="rId18"/>
    <p:sldId id="448" r:id="rId19"/>
    <p:sldId id="449" r:id="rId20"/>
    <p:sldId id="450" r:id="rId21"/>
    <p:sldId id="453" r:id="rId22"/>
    <p:sldId id="454" r:id="rId23"/>
    <p:sldId id="455" r:id="rId24"/>
    <p:sldId id="46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79C4"/>
    <a:srgbClr val="A1A1A1"/>
    <a:srgbClr val="53B151"/>
    <a:srgbClr val="6EA7DA"/>
    <a:srgbClr val="2679C4"/>
    <a:srgbClr val="5D5D5D"/>
    <a:srgbClr val="6EA6D9"/>
    <a:srgbClr val="0070C0"/>
    <a:srgbClr val="7ACB8D"/>
    <a:srgbClr val="EE4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6"/>
    <p:restoredTop sz="93089"/>
  </p:normalViewPr>
  <p:slideViewPr>
    <p:cSldViewPr snapToGrid="0" snapToObjects="1">
      <p:cViewPr>
        <p:scale>
          <a:sx n="77" d="100"/>
          <a:sy n="77" d="100"/>
        </p:scale>
        <p:origin x="-780" y="-222"/>
      </p:cViewPr>
      <p:guideLst>
        <p:guide orient="horz" pos="2144"/>
        <p:guide pos="408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E76C9-8AF4-6540-BF3E-4B528405C82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46E46-4C00-A649-B2A2-9409649E185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0512E-762A-F946-8A3A-89709B97589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B2CE2-70CA-864E-A0AE-19E9FC8BEC9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B2CE2-70CA-864E-A0AE-19E9FC8BEC9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大洋集团logo定稿20170927-640x64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61270" y="13335"/>
            <a:ext cx="1950720" cy="19507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大洋集团logo定稿20170927-640x64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70795" y="-15240"/>
            <a:ext cx="1950720" cy="19507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FBB06-60D2-4778-94E3-B2A0602D97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59FD0C-5451-4CA0-86AF-E70AE3279989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 panose="020B0604020202020204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hyperlink" Target="http://srp.wuerp.co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3"/>
          <p:cNvSpPr/>
          <p:nvPr/>
        </p:nvSpPr>
        <p:spPr>
          <a:xfrm>
            <a:off x="424815" y="1133475"/>
            <a:ext cx="8117205" cy="24079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180975" indent="-180975" algn="ctr" eaLnBrk="0" hangingPunct="0">
              <a:lnSpc>
                <a:spcPct val="150000"/>
              </a:lnSpc>
              <a:spcBef>
                <a:spcPct val="20000"/>
              </a:spcBef>
              <a:buClr>
                <a:srgbClr val="800000"/>
              </a:buClr>
            </a:pPr>
            <a:r>
              <a:rPr lang="zh-CN" altLang="en-US" sz="4400" b="1" dirty="0" smtClean="0">
                <a:solidFill>
                  <a:srgbClr val="2579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供应链管理系统</a:t>
            </a:r>
            <a:endParaRPr lang="zh-CN" altLang="en-US" sz="4400" dirty="0" smtClean="0">
              <a:solidFill>
                <a:srgbClr val="2579C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80975" indent="-180975" algn="ctr" eaLnBrk="0" hangingPunct="0">
              <a:lnSpc>
                <a:spcPct val="150000"/>
              </a:lnSpc>
              <a:spcBef>
                <a:spcPct val="20000"/>
              </a:spcBef>
              <a:buClr>
                <a:srgbClr val="800000"/>
              </a:buClr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    </a:t>
            </a:r>
            <a:r>
              <a:rPr lang="zh-CN" altLang="en-US" sz="3200" dirty="0" smtClean="0">
                <a:solidFill>
                  <a:srgbClr val="2579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3200" dirty="0">
                <a:solidFill>
                  <a:srgbClr val="2579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</a:t>
            </a:r>
            <a:r>
              <a:rPr lang="zh-CN" altLang="en-US" sz="3200" dirty="0" smtClean="0">
                <a:solidFill>
                  <a:srgbClr val="2579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端）</a:t>
            </a:r>
            <a:endParaRPr lang="zh-CN" altLang="en-US" sz="3200" dirty="0">
              <a:solidFill>
                <a:srgbClr val="2579C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80975" indent="-180975" algn="ctr" eaLnBrk="0" hangingPunct="0">
              <a:lnSpc>
                <a:spcPct val="150000"/>
              </a:lnSpc>
              <a:spcBef>
                <a:spcPct val="20000"/>
              </a:spcBef>
              <a:buClr>
                <a:srgbClr val="800000"/>
              </a:buClr>
            </a:pPr>
            <a:endParaRPr lang="zh-CN" altLang="en-US" sz="3200" dirty="0" smtClean="0">
              <a:solidFill>
                <a:srgbClr val="2579C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店商品查询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按供应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编码、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课别、商品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门店商品，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三）查询分析</a:t>
            </a:r>
            <a:endParaRPr lang="zh-CN" altLang="en-US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1952367"/>
            <a:ext cx="9158164" cy="436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20" y="1285875"/>
            <a:ext cx="9745637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、进销存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按供应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编码、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商品条码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供应商进货、销售及退货明细；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选择票据号对验收单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）查询分析</a:t>
            </a:r>
            <a:endParaRPr lang="zh-CN" altLang="en-US" dirty="0" smtClean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zh-CN" altLang="en-US" dirty="0">
                <a:solidFill>
                  <a:schemeClr val="tx1"/>
                </a:solidFill>
              </a:rPr>
              <a:t>供应链管理系统功能展示</a:t>
            </a:r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网页端</a:t>
            </a:r>
            <a:r>
              <a:rPr lang="zh-CN" altLang="en-US" dirty="0">
                <a:solidFill>
                  <a:schemeClr val="tx1"/>
                </a:solidFill>
              </a:rPr>
              <a:t>）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48930"/>
            <a:ext cx="9207591" cy="4065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6928" y="1285875"/>
            <a:ext cx="974563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、库存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业务日期、门店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可多选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dirty="0" smtClean="0"/>
              <a:t>供应商查询</a:t>
            </a:r>
            <a:r>
              <a:rPr lang="zh-CN" altLang="zh-CN" sz="1400" dirty="0"/>
              <a:t>商品</a:t>
            </a:r>
            <a:r>
              <a:rPr lang="zh-CN" altLang="zh-CN" sz="1400" dirty="0" smtClean="0"/>
              <a:t>库存情况</a:t>
            </a:r>
            <a:r>
              <a:rPr lang="zh-CN" altLang="en-US" sz="1400" dirty="0" smtClean="0"/>
              <a:t>；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课别、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汇总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4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选择商品批次对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验收单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提供导出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）查询分析</a:t>
            </a:r>
            <a:endParaRPr lang="zh-CN" altLang="en-US" dirty="0" smtClean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zh-CN" altLang="en-US" dirty="0">
                <a:solidFill>
                  <a:schemeClr val="tx1"/>
                </a:solidFill>
              </a:rPr>
              <a:t>供应链管理系统功能展示</a:t>
            </a:r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网页端</a:t>
            </a:r>
            <a:r>
              <a:rPr lang="zh-CN" altLang="en-US" dirty="0">
                <a:solidFill>
                  <a:schemeClr val="tx1"/>
                </a:solidFill>
              </a:rPr>
              <a:t>）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39982"/>
            <a:ext cx="9207591" cy="400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20" y="1285875"/>
            <a:ext cx="9745637" cy="84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、短交统计</a:t>
            </a:r>
            <a:endParaRPr lang="zh-CN" altLang="zh-CN" sz="14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sz="1400" dirty="0">
                <a:sym typeface="+mn-ea"/>
              </a:rPr>
              <a:t>订单与验收单的差异数。</a:t>
            </a:r>
            <a:r>
              <a:rPr lang="zh-CN" altLang="zh-CN" sz="1400" dirty="0"/>
              <a:t>可按业务日期、门店</a:t>
            </a:r>
            <a:r>
              <a:rPr lang="en-US" altLang="zh-CN" sz="1400" dirty="0"/>
              <a:t>(</a:t>
            </a:r>
            <a:r>
              <a:rPr lang="zh-CN" altLang="zh-CN" sz="1400" dirty="0"/>
              <a:t>可多选</a:t>
            </a:r>
            <a:r>
              <a:rPr lang="en-US" altLang="zh-CN" sz="1400" dirty="0"/>
              <a:t>)</a:t>
            </a:r>
            <a:r>
              <a:rPr lang="zh-CN" altLang="zh-CN" sz="1400" dirty="0"/>
              <a:t>、供应商、</a:t>
            </a:r>
            <a:r>
              <a:rPr lang="zh-CN" altLang="zh-CN" sz="1400" dirty="0" smtClean="0"/>
              <a:t>商品</a:t>
            </a:r>
            <a:r>
              <a:rPr lang="zh-CN" altLang="en-US" sz="1400" dirty="0" smtClean="0"/>
              <a:t>名称</a:t>
            </a:r>
            <a:r>
              <a:rPr lang="zh-CN" altLang="zh-CN" sz="1400" dirty="0" smtClean="0"/>
              <a:t>、</a:t>
            </a:r>
            <a:r>
              <a:rPr lang="zh-CN" altLang="zh-CN" sz="1400" dirty="0"/>
              <a:t>订单</a:t>
            </a:r>
            <a:r>
              <a:rPr lang="zh-CN" altLang="zh-CN" sz="1400" dirty="0" smtClean="0"/>
              <a:t>号</a:t>
            </a:r>
            <a:r>
              <a:rPr lang="zh-CN" altLang="en-US" sz="1400" dirty="0" smtClean="0"/>
              <a:t>查询订单短交统计；</a:t>
            </a:r>
            <a:endParaRPr lang="zh-CN" altLang="zh-CN" sz="14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sz="1400" dirty="0"/>
              <a:t>支持基本排序操可按日期、店、数量、金额等</a:t>
            </a:r>
            <a:r>
              <a:rPr lang="zh-CN" altLang="zh-CN" sz="1400" dirty="0" smtClean="0"/>
              <a:t>排序</a:t>
            </a:r>
            <a:endParaRPr lang="zh-CN" altLang="zh-CN" sz="1400" dirty="0"/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）查询分析</a:t>
            </a:r>
            <a:endParaRPr lang="zh-CN" altLang="en-US" dirty="0" smtClean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zh-CN" altLang="en-US" dirty="0">
                <a:solidFill>
                  <a:schemeClr val="tx1"/>
                </a:solidFill>
              </a:rPr>
              <a:t>供应链管理系统功能展示</a:t>
            </a:r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网页端</a:t>
            </a:r>
            <a:r>
              <a:rPr lang="zh-CN" altLang="en-US" dirty="0">
                <a:solidFill>
                  <a:schemeClr val="tx1"/>
                </a:solidFill>
              </a:rPr>
              <a:t>）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9" y="2132261"/>
            <a:ext cx="9121094" cy="415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、费用单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本供应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商、所有门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店费用单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名称、合同号、商品条码、课别、商品名称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四）结算对账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自营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98358"/>
            <a:ext cx="9108737" cy="400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、成本调整单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本供应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商、所有门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店成本调整单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名称、合同号、商品条码、课别、商品名称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四）结算对账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自营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98358"/>
            <a:ext cx="9207591" cy="397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、供应商往来账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、课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机构等条件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供应商应收账款，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导出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710" y="981710"/>
            <a:ext cx="3201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四）结算对账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自营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1952369"/>
            <a:ext cx="9170521" cy="43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、结算单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本供应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商、所有门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店结算单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号、合同号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课别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四）结算对账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自营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86000"/>
            <a:ext cx="9195234" cy="402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、付款单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本供应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商、所有门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店付款单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号、合同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、课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导出功能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四）结算对账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自营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7" y="2273644"/>
            <a:ext cx="9195235" cy="406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、销售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各门店销售对比柱形图，下放包含门店、销售金额、销售成本等详细信息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41907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）专柜对账</a:t>
            </a:r>
            <a:r>
              <a:rPr lang="en-US" altLang="zh-CN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联营、租赁</a:t>
            </a:r>
            <a:r>
              <a:rPr lang="en-US" altLang="zh-CN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9" y="1962754"/>
            <a:ext cx="9096379" cy="437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5" name="AutoShape 17"/>
          <p:cNvSpPr>
            <a:spLocks noChangeAspect="1" noTextEdit="1"/>
          </p:cNvSpPr>
          <p:nvPr/>
        </p:nvSpPr>
        <p:spPr>
          <a:xfrm>
            <a:off x="648259" y="1930400"/>
            <a:ext cx="3276600" cy="3298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6" name="Oval 23"/>
          <p:cNvSpPr/>
          <p:nvPr/>
        </p:nvSpPr>
        <p:spPr>
          <a:xfrm>
            <a:off x="1595503" y="1878662"/>
            <a:ext cx="990600" cy="989012"/>
          </a:xfrm>
          <a:prstGeom prst="ellipse">
            <a:avLst/>
          </a:prstGeom>
          <a:solidFill>
            <a:srgbClr val="F19C26"/>
          </a:solidFill>
          <a:ln w="9525">
            <a:noFill/>
          </a:ln>
        </p:spPr>
        <p:txBody>
          <a:bodyPr anchor="t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7" name="TextBox 5"/>
          <p:cNvSpPr txBox="1"/>
          <p:nvPr/>
        </p:nvSpPr>
        <p:spPr>
          <a:xfrm>
            <a:off x="1639794" y="2010424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8" name="TextBox 6"/>
          <p:cNvSpPr txBox="1"/>
          <p:nvPr/>
        </p:nvSpPr>
        <p:spPr>
          <a:xfrm>
            <a:off x="1615188" y="2410474"/>
            <a:ext cx="94805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50"/>
          <p:cNvSpPr/>
          <p:nvPr/>
        </p:nvSpPr>
        <p:spPr>
          <a:xfrm>
            <a:off x="2870458" y="2059954"/>
            <a:ext cx="576262" cy="5762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</a:ln>
        </p:spPr>
        <p:txBody>
          <a:bodyPr anchor="t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2969359" y="2101229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>
            <a:spLocks noChangeArrowheads="1"/>
          </p:cNvSpPr>
          <p:nvPr/>
        </p:nvSpPr>
        <p:spPr bwMode="auto">
          <a:xfrm>
            <a:off x="3447355" y="2089799"/>
            <a:ext cx="46520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供应链管理系统主要功能</a:t>
            </a:r>
            <a:endParaRPr lang="zh-CN" sz="28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4"/>
          <p:cNvSpPr>
            <a:spLocks noChangeArrowheads="1"/>
          </p:cNvSpPr>
          <p:nvPr/>
        </p:nvSpPr>
        <p:spPr bwMode="auto">
          <a:xfrm>
            <a:off x="3447355" y="2977529"/>
            <a:ext cx="5339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供应链管理系统登录</a:t>
            </a:r>
            <a:endParaRPr lang="zh-CN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24"/>
          <p:cNvSpPr>
            <a:spLocks noChangeArrowheads="1"/>
          </p:cNvSpPr>
          <p:nvPr/>
        </p:nvSpPr>
        <p:spPr bwMode="auto">
          <a:xfrm>
            <a:off x="3441005" y="3858909"/>
            <a:ext cx="76111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供应链管理系统功能展示（网页端）</a:t>
            </a:r>
            <a:endParaRPr lang="en-US" altLang="zh-CN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圆角矩形 50"/>
          <p:cNvSpPr/>
          <p:nvPr/>
        </p:nvSpPr>
        <p:spPr>
          <a:xfrm>
            <a:off x="2864108" y="3848114"/>
            <a:ext cx="576262" cy="5762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</a:ln>
        </p:spPr>
        <p:txBody>
          <a:bodyPr anchor="t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2963009" y="3889389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2956659" y="4763149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50"/>
          <p:cNvSpPr/>
          <p:nvPr/>
        </p:nvSpPr>
        <p:spPr>
          <a:xfrm>
            <a:off x="2877443" y="2947049"/>
            <a:ext cx="576262" cy="5762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</a:ln>
        </p:spPr>
        <p:txBody>
          <a:bodyPr anchor="t"/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2976344" y="2988324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8" y="1285875"/>
            <a:ext cx="1009162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、扣率调整单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可查看本零售商所有供应商、所有门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店扣率调整单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按单据号、供应商编码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、、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710" y="981710"/>
            <a:ext cx="3125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五）专柜对账</a:t>
            </a:r>
            <a:r>
              <a:rPr lang="en-US" altLang="zh-CN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联营、租赁</a:t>
            </a:r>
            <a:r>
              <a:rPr lang="en-US" altLang="zh-CN" dirty="0" smtClean="0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dirty="0" smtClean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9" y="2273562"/>
            <a:ext cx="9096380" cy="402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6" y="1350010"/>
            <a:ext cx="8250473" cy="336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、费用单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、供应商往来账查询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、联营、租赁供应商结算单查询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、付款单查询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至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项详情如下：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1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以上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至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项跟标题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（四）结算对账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对应项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的功能相同（详细内容同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页）；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2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、不同点在于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（四）结算对账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里的数据是针对自营门店，而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（五）专柜对账则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是针对联营、租赁门店。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710" y="981710"/>
            <a:ext cx="3268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五）专柜对账</a:t>
            </a:r>
            <a:r>
              <a:rPr lang="en-US" altLang="zh-CN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联营、租赁</a:t>
            </a:r>
            <a:r>
              <a:rPr lang="en-US" altLang="zh-CN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dirty="0" smtClean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供应链管理系统功能展示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72216" y="2764106"/>
            <a:ext cx="39634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2579C4"/>
                </a:solidFill>
                <a:latin typeface="Heiti SC Light" charset="-122"/>
                <a:ea typeface="Heiti SC Light" charset="-122"/>
                <a:cs typeface="Heiti SC Light" charset="-122"/>
              </a:rPr>
              <a:t>Thank</a:t>
            </a:r>
            <a:r>
              <a:rPr lang="zh-CN" altLang="en-US" sz="5400" b="1" dirty="0" smtClean="0">
                <a:solidFill>
                  <a:srgbClr val="2579C4"/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lang="en-US" altLang="zh-CN" sz="5400" b="1" dirty="0" smtClean="0">
                <a:solidFill>
                  <a:srgbClr val="2579C4"/>
                </a:solidFill>
                <a:latin typeface="Heiti SC Light" charset="-122"/>
                <a:ea typeface="Heiti SC Light" charset="-122"/>
                <a:cs typeface="Heiti SC Light" charset="-122"/>
              </a:rPr>
              <a:t>You</a:t>
            </a:r>
            <a:endParaRPr kumimoji="1" lang="en-US" altLang="zh-CN" sz="5400" b="1" dirty="0" smtClean="0">
              <a:solidFill>
                <a:srgbClr val="2579C4"/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8522" y="4102443"/>
            <a:ext cx="261139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>Tel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400-0066-970</a:t>
            </a:r>
            <a:endParaRPr kumimoji="1"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41" name="AutoShape 9" descr="data:image/gif;base64,R0lGODlhAQABAIAAAAAAAP///yH5BAEAAAAALAAAAAABAAEAAAIBRAA7"/>
          <p:cNvSpPr>
            <a:spLocks noChangeAspect="1"/>
          </p:cNvSpPr>
          <p:nvPr/>
        </p:nvSpPr>
        <p:spPr>
          <a:xfrm>
            <a:off x="1505493" y="1777342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27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78018" y="1520167"/>
            <a:ext cx="1189038" cy="7048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对账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343662" y="1507493"/>
            <a:ext cx="1189038" cy="70326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供应商网上订单接收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240947" y="2676987"/>
            <a:ext cx="1189038" cy="70326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供应商网上查询销量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0474753" y="2619719"/>
            <a:ext cx="1189355" cy="70485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供应商网上查询库存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356030" y="2685266"/>
            <a:ext cx="1189038" cy="70326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供应商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网上进行</a:t>
            </a:r>
            <a:endParaRPr kumimoji="0" lang="zh-CN" altLang="en-US" sz="14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单据追踪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7664" name="矩形 37"/>
          <p:cNvSpPr/>
          <p:nvPr/>
        </p:nvSpPr>
        <p:spPr>
          <a:xfrm>
            <a:off x="387142" y="964060"/>
            <a:ext cx="1871345" cy="1091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轻松网上对账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相关单据自动汇总，足不出户完成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网上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665" name="矩形 38"/>
          <p:cNvSpPr/>
          <p:nvPr/>
        </p:nvSpPr>
        <p:spPr>
          <a:xfrm>
            <a:off x="4139848" y="964060"/>
            <a:ext cx="2244090" cy="1368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轻松接收订单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按颜色区分订单状态：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新订单为蓝色；查收订单为黄色；发货确认和验收的订单都为黑色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666" name="矩形 39"/>
          <p:cNvSpPr/>
          <p:nvPr/>
        </p:nvSpPr>
        <p:spPr>
          <a:xfrm>
            <a:off x="61792" y="2426493"/>
            <a:ext cx="2160260" cy="1091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轻松查销量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285750" marR="0" lvl="0" indent="0" algn="l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120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轻松掌握商品在卖场的销售表现</a:t>
            </a:r>
            <a:endParaRPr kumimoji="0" lang="zh-CN" altLang="en-US" sz="1200" i="0" u="none" strike="noStrike" kern="1200" cap="none" spc="0" normalizeH="0" baseline="0" noProof="1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7667" name="矩形 40"/>
          <p:cNvSpPr/>
          <p:nvPr/>
        </p:nvSpPr>
        <p:spPr>
          <a:xfrm>
            <a:off x="8143560" y="2295934"/>
            <a:ext cx="2330841" cy="10926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轻松查库存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掌握卖场存量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，合理安排进货和库存，做到“不断货、少压货”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668" name="矩形 41"/>
          <p:cNvSpPr/>
          <p:nvPr/>
        </p:nvSpPr>
        <p:spPr>
          <a:xfrm>
            <a:off x="4024202" y="2327230"/>
            <a:ext cx="2331828" cy="1091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轻松跟踪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各种数据调整都有相应单据“备案”，查询有理有据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2268" y="6123630"/>
            <a:ext cx="1355725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网页端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0345" y="307734"/>
            <a:ext cx="54692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、供应链管理系统主要功能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8905" y="3420110"/>
            <a:ext cx="6863080" cy="272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27664" grpId="0"/>
      <p:bldP spid="27665" grpId="0"/>
      <p:bldP spid="27666" grpId="0"/>
      <p:bldP spid="27667" grpId="0"/>
      <p:bldP spid="2766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55750" y="866775"/>
            <a:ext cx="8139430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14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 latinLnBrk="0">
              <a:lnSpc>
                <a:spcPct val="150000"/>
              </a:lnSpc>
              <a:spcAft>
                <a:spcPts val="1200"/>
              </a:spcAft>
              <a:buFont typeface="Wingdings" panose="05000000000000000000" charset="0"/>
              <a:buChar char=""/>
            </a:pP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输入网址</a:t>
            </a:r>
            <a:r>
              <a:rPr lang="zh-CN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tooltip=""/>
              </a:rPr>
              <a:t>http://srp.wuerp.com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，打开供应链管理系统，输入账号密码登录</a:t>
            </a:r>
            <a:endParaRPr 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0345" y="406590"/>
            <a:ext cx="54692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835150"/>
            <a:ext cx="7319010" cy="468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20" y="1285875"/>
            <a:ext cx="58161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、供应商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信息管理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查询、修改本供应商的基本信息，非关键信息可以修改；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一）基础信息</a:t>
            </a:r>
            <a:endParaRPr lang="zh-CN" altLang="en-US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270473"/>
            <a:ext cx="10120767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三、供应链管理系统功能展示（网页端）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026511"/>
            <a:ext cx="9071667" cy="4248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9" y="1285875"/>
            <a:ext cx="7533777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、合同管理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sz="1400" dirty="0"/>
              <a:t>查看供应商自己</a:t>
            </a:r>
            <a:r>
              <a:rPr lang="zh-CN" altLang="zh-CN" sz="1400" dirty="0" smtClean="0"/>
              <a:t>合同</a:t>
            </a:r>
            <a:r>
              <a:rPr lang="zh-CN" altLang="en-US" sz="1400" dirty="0"/>
              <a:t>，</a:t>
            </a:r>
            <a:r>
              <a:rPr lang="zh-CN" altLang="zh-CN" sz="1400" dirty="0" smtClean="0"/>
              <a:t>只能</a:t>
            </a:r>
            <a:r>
              <a:rPr lang="zh-CN" altLang="zh-CN" sz="1400" dirty="0"/>
              <a:t>查看，不能</a:t>
            </a:r>
            <a:r>
              <a:rPr lang="zh-CN" altLang="zh-CN" sz="1400" dirty="0" smtClean="0"/>
              <a:t>修改</a:t>
            </a:r>
            <a:endParaRPr lang="zh-CN" altLang="zh-CN" sz="1400" dirty="0"/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一）基础信息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、供应链管理系统功能展示（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7" y="1941532"/>
            <a:ext cx="9170522" cy="434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9" y="1285875"/>
            <a:ext cx="90289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、订单查询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400" dirty="0" smtClean="0"/>
              <a:t>查看</a:t>
            </a:r>
            <a:r>
              <a:rPr lang="zh-CN" altLang="en-US" sz="1400" dirty="0" smtClean="0"/>
              <a:t>零售</a:t>
            </a:r>
            <a:r>
              <a:rPr lang="zh-CN" altLang="zh-CN" sz="1400" dirty="0" smtClean="0"/>
              <a:t>商</a:t>
            </a:r>
            <a:r>
              <a:rPr lang="zh-CN" altLang="en-US" sz="1400" dirty="0" smtClean="0"/>
              <a:t>有效的商品订货单，只能查看供应商自己的数据；</a:t>
            </a:r>
            <a:endParaRPr lang="en-US" altLang="zh-CN" sz="14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按单据号、供应商编码、名称、合同号、商品条码、课别、商品名称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导出功能</a:t>
            </a:r>
            <a:r>
              <a:rPr lang="zh-CN" altLang="en-US" sz="1400" dirty="0" smtClean="0"/>
              <a:t>，</a:t>
            </a:r>
            <a:endParaRPr lang="zh-CN" altLang="zh-CN" sz="1400" dirty="0"/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二）物流管理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、供应链管理系统功能展示（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347705"/>
            <a:ext cx="9108737" cy="390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9" y="1285875"/>
            <a:ext cx="91895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、验收单查询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查看本供应商有效商品验收单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dirty="0"/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按单据号、供应商编码、名称、合同号、商品条码、课别、商品名称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，提供打印、导出功能</a:t>
            </a:r>
            <a:endParaRPr lang="zh-CN" altLang="zh-CN" sz="1400" dirty="0"/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）物流管理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、供应链管理系统功能展示（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8" y="2273563"/>
            <a:ext cx="9158164" cy="400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6719" y="1285875"/>
            <a:ext cx="917722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、退货单查询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本供应商有效商品退货单，只有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查看功能，不能修改；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按单据号、供应商编码、名称、合同号、商品条码、课别、商品名称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等条件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进行查询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提供导出、打印功能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616928" y="981710"/>
            <a:ext cx="2611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）物流管理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406400"/>
            <a:ext cx="74961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、供应链管理系统功能展示（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网页端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27" y="2347704"/>
            <a:ext cx="9158165" cy="395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天体">
  <a:themeElements>
    <a:clrScheme name="天体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天体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天体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0</TotalTime>
  <Words>1976</Words>
  <Application>WPS 演示</Application>
  <PresentationFormat>自定义</PresentationFormat>
  <Paragraphs>201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Arial</vt:lpstr>
      <vt:lpstr>微软雅黑</vt:lpstr>
      <vt:lpstr>Wingdings</vt:lpstr>
      <vt:lpstr>Arial Unicode MS</vt:lpstr>
      <vt:lpstr>Calibri Light</vt:lpstr>
      <vt:lpstr>Calibri</vt:lpstr>
      <vt:lpstr>Heiti SC Light</vt:lpstr>
      <vt:lpstr>天体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David</cp:lastModifiedBy>
  <cp:revision>254</cp:revision>
  <dcterms:created xsi:type="dcterms:W3CDTF">2017-03-05T07:20:00Z</dcterms:created>
  <dcterms:modified xsi:type="dcterms:W3CDTF">2018-08-16T01:37:15Z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2052-11.1.0.7720</vt:lpwstr>
  </property>
</Properties>
</file>